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c2c97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c2c97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26100" y="457975"/>
            <a:ext cx="8491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Night and Every Morn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Blake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Ralph Vaughan Williams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night and every morn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to misery are born;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morn and every night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are born to sweet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and woe are woven fine,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Clothing for the soul divine: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every grief and pine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Runs a joy with silken twine.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right it should be so: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were made for joy and woe;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this we rightly know,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Safely through the world we go.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